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477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49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43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13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01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9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010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5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810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05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41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82DD-AAA2-4084-88BE-CF46F0596602}" type="datetimeFigureOut">
              <a:rPr lang="en-IN" smtClean="0"/>
              <a:t>29-07-2024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309B0-0DC0-409B-8558-778497B3AC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767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2024-07-29T09:32:14Z</dcterms:created>
  <dcterms:modified xsi:type="dcterms:W3CDTF">2024-07-29T09:37:37Z</dcterms:modified>
</cp:coreProperties>
</file>