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77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449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43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13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101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9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10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810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05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241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82DD-AAA2-4084-88BE-CF46F059660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309B0-0DC0-409B-8558-778497B3AC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67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2024-07-29T09:32:14Z</dcterms:created>
  <dcterms:modified xsi:type="dcterms:W3CDTF">2024-07-29T09:37:37Z</dcterms:modified>
</cp:coreProperties>
</file>