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1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D85-3FE0-471E-A30C-59B34110A34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BA38-C19D-4D88-82D9-AC7240ACC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25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D85-3FE0-471E-A30C-59B34110A34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BA38-C19D-4D88-82D9-AC7240ACC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882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D85-3FE0-471E-A30C-59B34110A34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BA38-C19D-4D88-82D9-AC7240ACC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968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D85-3FE0-471E-A30C-59B34110A34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BA38-C19D-4D88-82D9-AC7240ACC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675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D85-3FE0-471E-A30C-59B34110A34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BA38-C19D-4D88-82D9-AC7240ACC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112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D85-3FE0-471E-A30C-59B34110A34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BA38-C19D-4D88-82D9-AC7240ACC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7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D85-3FE0-471E-A30C-59B34110A34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BA38-C19D-4D88-82D9-AC7240ACC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12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D85-3FE0-471E-A30C-59B34110A34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BA38-C19D-4D88-82D9-AC7240ACC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760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D85-3FE0-471E-A30C-59B34110A34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BA38-C19D-4D88-82D9-AC7240ACC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3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D85-3FE0-471E-A30C-59B34110A34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BA38-C19D-4D88-82D9-AC7240ACC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27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D85-3FE0-471E-A30C-59B34110A34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BA38-C19D-4D88-82D9-AC7240ACC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672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9D85-3FE0-471E-A30C-59B34110A34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CBA38-C19D-4D88-82D9-AC7240ACC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5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04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63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46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98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5468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2024-07-29T09:38:34Z</dcterms:created>
  <dcterms:modified xsi:type="dcterms:W3CDTF">2024-07-29T09:39:10Z</dcterms:modified>
</cp:coreProperties>
</file>