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91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D85-3FE0-471E-A30C-59B34110A34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BA38-C19D-4D88-82D9-AC7240ACC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325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D85-3FE0-471E-A30C-59B34110A34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BA38-C19D-4D88-82D9-AC7240ACC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8823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D85-3FE0-471E-A30C-59B34110A34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BA38-C19D-4D88-82D9-AC7240ACC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9680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D85-3FE0-471E-A30C-59B34110A34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BA38-C19D-4D88-82D9-AC7240ACC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6750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D85-3FE0-471E-A30C-59B34110A34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BA38-C19D-4D88-82D9-AC7240ACC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112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D85-3FE0-471E-A30C-59B34110A34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BA38-C19D-4D88-82D9-AC7240ACC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7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D85-3FE0-471E-A30C-59B34110A34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BA38-C19D-4D88-82D9-AC7240ACC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129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D85-3FE0-471E-A30C-59B34110A34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BA38-C19D-4D88-82D9-AC7240ACC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7607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D85-3FE0-471E-A30C-59B34110A34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BA38-C19D-4D88-82D9-AC7240ACC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439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D85-3FE0-471E-A30C-59B34110A34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BA38-C19D-4D88-82D9-AC7240ACC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275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D85-3FE0-471E-A30C-59B34110A34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CBA38-C19D-4D88-82D9-AC7240ACC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672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19D85-3FE0-471E-A30C-59B34110A342}" type="datetimeFigureOut">
              <a:rPr lang="en-IN" smtClean="0"/>
              <a:t>29-07-2024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CBA38-C19D-4D88-82D9-AC7240ACC9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536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8045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8639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9469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6983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5468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2024-07-29T09:38:34Z</dcterms:created>
  <dcterms:modified xsi:type="dcterms:W3CDTF">2024-07-29T09:39:10Z</dcterms:modified>
</cp:coreProperties>
</file>